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07-06-2020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07-06-2020)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7,008,344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117,852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402,715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3,012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17,863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111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confirmed cases, 51.0#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44.0# in cases per capita, 44.0#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07-06-2020)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5.7% (-0.1%)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(+0.0%)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(1,942,363)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(22,302)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fatal cases (712)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